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Culture Autochtone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3656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conditions de vie des femmes Autochtones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Naomi Fontaine et Jessica </a:t>
            </a:r>
            <a:r>
              <a:rPr lang="fr-CA" dirty="0" err="1" smtClean="0"/>
              <a:t>Quijano</a:t>
            </a:r>
            <a:r>
              <a:rPr lang="fr-CA" dirty="0" smtClean="0"/>
              <a:t> </a:t>
            </a:r>
          </a:p>
          <a:p>
            <a:r>
              <a:rPr lang="fr-CA" dirty="0" smtClean="0"/>
              <a:t>Les femmes autochtones et les injustices qu’elles vivent dans la société actuelle vs leur propre communauté. </a:t>
            </a:r>
          </a:p>
          <a:p>
            <a:r>
              <a:rPr lang="fr-CA" dirty="0" smtClean="0"/>
              <a:t>Manque de considération de la part du gouvernement canadien.</a:t>
            </a:r>
          </a:p>
          <a:p>
            <a:r>
              <a:rPr lang="fr-CA" dirty="0" smtClean="0"/>
              <a:t>L’homme blanc serait-il porteur du sexisme dans la communauté autochtone ? Et la destruction. </a:t>
            </a:r>
          </a:p>
          <a:p>
            <a:r>
              <a:rPr lang="fr-CA" dirty="0" smtClean="0"/>
              <a:t>Réconciliation possible ? 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98053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L’autochtone avant vs aujourd’hui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Ce qui a été fait avant (texte de An </a:t>
            </a:r>
            <a:r>
              <a:rPr lang="fr-CA" dirty="0" err="1" smtClean="0"/>
              <a:t>Atane</a:t>
            </a:r>
            <a:r>
              <a:rPr lang="fr-CA" dirty="0" smtClean="0"/>
              <a:t> </a:t>
            </a:r>
            <a:r>
              <a:rPr lang="fr-CA" dirty="0" err="1" smtClean="0"/>
              <a:t>Kapesh</a:t>
            </a:r>
            <a:r>
              <a:rPr lang="fr-CA" dirty="0" smtClean="0"/>
              <a:t>) (livre contre le colonialisme dopé aux </a:t>
            </a:r>
            <a:r>
              <a:rPr lang="fr-CA" dirty="0" err="1" smtClean="0"/>
              <a:t>stéroides</a:t>
            </a:r>
            <a:r>
              <a:rPr lang="fr-CA" dirty="0" smtClean="0"/>
              <a:t>) </a:t>
            </a:r>
          </a:p>
          <a:p>
            <a:r>
              <a:rPr lang="fr-CA" dirty="0" smtClean="0"/>
              <a:t>Pourquoi ce qui a été fait dans un esprit de conciliation n’a pas fonctionné ? Ce qui est fait en ce moment ( changement de nom de rue </a:t>
            </a:r>
            <a:r>
              <a:rPr lang="fr-CA" dirty="0"/>
              <a:t>Amherst devient </a:t>
            </a:r>
            <a:r>
              <a:rPr lang="fr-CA" dirty="0" err="1" smtClean="0"/>
              <a:t>Atakete</a:t>
            </a:r>
            <a:r>
              <a:rPr lang="fr-CA" dirty="0" smtClean="0"/>
              <a:t>)</a:t>
            </a:r>
          </a:p>
          <a:p>
            <a:r>
              <a:rPr lang="fr-CA" dirty="0" smtClean="0"/>
              <a:t>Vol de leur identité (nom européen à la place de leurs vrai nom)</a:t>
            </a:r>
          </a:p>
          <a:p>
            <a:r>
              <a:rPr lang="fr-CA" dirty="0" smtClean="0"/>
              <a:t>Conclusion sur une réconciliation possible…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0384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36</TotalTime>
  <Words>138</Words>
  <Application>Microsoft Office PowerPoint</Application>
  <PresentationFormat>Grand écran</PresentationFormat>
  <Paragraphs>13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Tw Cen MT</vt:lpstr>
      <vt:lpstr>Circuit</vt:lpstr>
      <vt:lpstr>Culture Autochtone</vt:lpstr>
      <vt:lpstr>Les conditions de vie des femmes Autochtones </vt:lpstr>
      <vt:lpstr>L’autochtone avant vs aujourd’hui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Autochtonne</dc:title>
  <dc:creator>poiffaut baptiste</dc:creator>
  <cp:lastModifiedBy>poiffaut baptiste</cp:lastModifiedBy>
  <cp:revision>7</cp:revision>
  <dcterms:created xsi:type="dcterms:W3CDTF">2019-11-20T13:28:57Z</dcterms:created>
  <dcterms:modified xsi:type="dcterms:W3CDTF">2019-11-20T14:05:34Z</dcterms:modified>
</cp:coreProperties>
</file>